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7045-69AE-4AD6-837F-20C60034AB3D}" type="datetimeFigureOut">
              <a:rPr lang="ru-RU" smtClean="0"/>
              <a:t>26.09.2013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8386-52C1-4B26-950C-FF65AEF86C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7045-69AE-4AD6-837F-20C60034AB3D}" type="datetimeFigureOut">
              <a:rPr lang="ru-RU" smtClean="0"/>
              <a:t>26.09.2013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8386-52C1-4B26-950C-FF65AEF86C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7045-69AE-4AD6-837F-20C60034AB3D}" type="datetimeFigureOut">
              <a:rPr lang="ru-RU" smtClean="0"/>
              <a:t>26.09.2013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8386-52C1-4B26-950C-FF65AEF86CDA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7045-69AE-4AD6-837F-20C60034AB3D}" type="datetimeFigureOut">
              <a:rPr lang="ru-RU" smtClean="0"/>
              <a:t>26.09.2013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8386-52C1-4B26-950C-FF65AEF86CD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7045-69AE-4AD6-837F-20C60034AB3D}" type="datetimeFigureOut">
              <a:rPr lang="ru-RU" smtClean="0"/>
              <a:t>26.09.2013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8386-52C1-4B26-950C-FF65AEF86C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7045-69AE-4AD6-837F-20C60034AB3D}" type="datetimeFigureOut">
              <a:rPr lang="ru-RU" smtClean="0"/>
              <a:t>26.09.2013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8386-52C1-4B26-950C-FF65AEF86CD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7045-69AE-4AD6-837F-20C60034AB3D}" type="datetimeFigureOut">
              <a:rPr lang="ru-RU" smtClean="0"/>
              <a:t>26.09.2013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8386-52C1-4B26-950C-FF65AEF86C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7045-69AE-4AD6-837F-20C60034AB3D}" type="datetimeFigureOut">
              <a:rPr lang="ru-RU" smtClean="0"/>
              <a:t>26.09.2013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8386-52C1-4B26-950C-FF65AEF86C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7045-69AE-4AD6-837F-20C60034AB3D}" type="datetimeFigureOut">
              <a:rPr lang="ru-RU" smtClean="0"/>
              <a:t>26.09.2013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8386-52C1-4B26-950C-FF65AEF86C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7045-69AE-4AD6-837F-20C60034AB3D}" type="datetimeFigureOut">
              <a:rPr lang="ru-RU" smtClean="0"/>
              <a:t>26.09.2013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8386-52C1-4B26-950C-FF65AEF86CDA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07045-69AE-4AD6-837F-20C60034AB3D}" type="datetimeFigureOut">
              <a:rPr lang="ru-RU" smtClean="0"/>
              <a:t>26.09.2013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18386-52C1-4B26-950C-FF65AEF86CD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A507045-69AE-4AD6-837F-20C60034AB3D}" type="datetimeFigureOut">
              <a:rPr lang="ru-RU" smtClean="0"/>
              <a:t>26.09.2013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FC18386-52C1-4B26-950C-FF65AEF86CD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80112" y="435683"/>
            <a:ext cx="3240360" cy="5585605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Вместе с «ветеранами» ещё почти 30 новых участников проекта вышли в самое оживленное место микрорайона- магазин «Магнит»  19 сентября 2013года. С13.00 по 15.00 ребята рассказывали прохожим о проекте ,клеили на одежду смайлики с надписью  « Я-за ЗОЖ!», разъясняли вредные последствия курения и алкоголя. Вместе с нами в акции участвовала корреспондент журнала «Земля –землица» Кулагина Светлана Кирилловна. Всего было роздано около 400 смайликов!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4725144"/>
            <a:ext cx="6400800" cy="249064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32" b="14266"/>
          <a:stretch/>
        </p:blipFill>
        <p:spPr bwMode="auto">
          <a:xfrm rot="20274953">
            <a:off x="407270" y="665253"/>
            <a:ext cx="2489409" cy="1727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65" r="5844"/>
          <a:stretch/>
        </p:blipFill>
        <p:spPr bwMode="auto">
          <a:xfrm rot="19790701">
            <a:off x="2701749" y="720499"/>
            <a:ext cx="2693599" cy="1880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26" y="2756907"/>
            <a:ext cx="3072485" cy="2304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889" y="4066654"/>
            <a:ext cx="2953223" cy="2214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88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9" r="18640"/>
          <a:stretch/>
        </p:blipFill>
        <p:spPr bwMode="auto">
          <a:xfrm rot="19912739">
            <a:off x="576661" y="374048"/>
            <a:ext cx="2358453" cy="2953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046" y="116632"/>
            <a:ext cx="3683429" cy="2762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89" y="3510333"/>
            <a:ext cx="3971472" cy="2978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10333"/>
            <a:ext cx="3816423" cy="2950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35307">
            <a:off x="6254385" y="272231"/>
            <a:ext cx="2432646" cy="2970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70680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33</TotalTime>
  <Words>75</Words>
  <Application>Microsoft Office PowerPoint</Application>
  <PresentationFormat>Экран 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Волна</vt:lpstr>
      <vt:lpstr>Вместе с «ветеранами» ещё почти 30 новых участников проекта вышли в самое оживленное место микрорайона- магазин «Магнит»  19 сентября 2013года. С13.00 по 15.00 ребята рассказывали прохожим о проекте ,клеили на одежду смайлики с надписью  « Я-за ЗОЖ!», разъясняли вредные последствия курения и алкоголя. Вместе с нами в акции участвовала корреспондент журнала «Земля –землица» Кулагина Светлана Кирилловна. Всего было роздано около 400 смайликов!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Вместе с «ветеранами» ещё почти 30 новых участников проекта вышли в самое оживленное место микрорайона- магазин «Магнит»  19 сентября 2013года. С13.00 по 15.00</dc:title>
  <dc:creator>1</dc:creator>
  <cp:lastModifiedBy>1</cp:lastModifiedBy>
  <cp:revision>4</cp:revision>
  <dcterms:created xsi:type="dcterms:W3CDTF">2013-09-26T09:14:13Z</dcterms:created>
  <dcterms:modified xsi:type="dcterms:W3CDTF">2013-09-26T09:47:29Z</dcterms:modified>
</cp:coreProperties>
</file>